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CD3F4-315F-4209-95E7-6CEC51F6D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B7A236-B857-4CF6-9507-F61928584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0F6E8-8588-4E44-854D-796DF41F6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A3F20-7E2B-43F5-922A-D33EC08AF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A8B2E-A706-4D94-9AC4-60399E5A8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42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6ED57-4C84-4698-84FB-0CF87B2C0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A07A9-BBF7-43CE-B60B-531C54D31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193E0-44C6-433E-AEB6-AACB7E7D8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F09EA-2C13-4B8A-A019-FD9B0CA5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D981B-9AAF-4843-9C6C-70BB8A9C1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0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7BA2DC-6C31-424E-91A8-C1B4F679F5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338779-C774-4053-8749-275B953C3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5FFE0-C5AF-4E53-8BC2-D6A4A7A7B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0C3FE-61F8-4511-A137-F1B017FD2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F62B3-E6A9-4B45-8F00-16D238B73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2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52946-306A-43D0-A692-87A46DDC0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47485-657D-4E74-8E6C-5C549182C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223A1-B03E-416E-B004-2F617810A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B7EC0-C10B-4FD6-88F1-C29A08DDB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3F9EB-5752-4BB5-8270-18E0DE7F4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1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107ED-DE8A-4918-9CEF-8AE6596BB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B00BD-505F-444A-84C5-85330780F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E866A-9BAD-481E-82BD-2E8F9E9E6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D1A11-75AE-4569-8C76-88B2859ED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B06-676B-468B-B8BA-A3D1A86D0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63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E16CF-2907-42B3-A408-D050CE22F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915F7-9C48-41FC-9A51-F60665C049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E92DB-AD6A-4C2C-A006-C3AE5F578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A36AD-AB2D-47D4-B5CF-AFA0F618D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5128E-B4AD-4A36-8F45-C20269502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47F80-F635-4783-A9CF-F513080A6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7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6DF87-7253-4034-9235-C243775CA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4428A-B3AB-4D2D-8BC2-65A30AE1A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7D731B-03A2-4714-80D7-B1E0624AA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A09B76-E045-48FC-9052-F063E373A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609979-06C7-4B42-93AE-1D75DCCA0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EB6778-D6D3-457B-B665-A07DD0560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E7C6BF-3718-4DED-847E-F812817EF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0FBFF7-FF67-4738-B526-364BEA5FD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5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78951-D9CA-4A28-A6D8-812DDAC29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3C800F-A00A-42EF-A508-3B57ECBF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CA0FC8-850B-449C-873E-1C2E8DB7E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80623-E3A8-4B6C-B6AA-A1CD6070E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8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2AF900-76C2-4D62-844F-1AA672F9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6DA448-47E2-4F9E-A26E-6EA797F35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A14FE-CBB0-419E-BAFC-C76431179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0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CFE81-0711-4E18-810F-DC6DA27D3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91BAA-50EC-49E4-BD01-A3A60BD76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13DAF7-0FDE-4380-BC22-FBD805066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9A406-3F60-438D-8689-E4A248C92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83DD7F-B67C-4F63-B180-CBA19D01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F4583-5E24-49A0-B06F-48047ADD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46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4B4E0-4B7F-4917-8EF7-707259263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44CDB4-1910-4C91-9E7C-4792145C88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2536E-B9C7-4042-90A5-D2EE2CCA2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05A70-AB94-4E52-8A5F-B516EBCAA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F1756-91A9-42D5-9C3A-9F68E366C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29B7D-72F5-4DE3-8C21-697A047B7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8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34CA80-0B11-444D-A244-1E44D6584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33A26-D70F-4C63-9A4D-120A398A8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A6159-F57A-4DD0-8EED-611094F2A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D787F-41CC-450C-9A3F-DA54C884067B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58F2F-2A48-4F87-8352-F70631FF46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D0BB1-8466-4147-AA1B-4137E92438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3DE95-8F61-4E81-BA75-8456B2D2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7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B0A25-D994-4A8B-90B5-30D8DACD0A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22B54-BE0C-4716-A0D6-3BCF1B1531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D43B07-48FA-4DF7-9A10-7AE1B861E6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E870F1-A756-387B-F3D3-2589F0471A4E}"/>
              </a:ext>
            </a:extLst>
          </p:cNvPr>
          <p:cNvSpPr txBox="1"/>
          <p:nvPr/>
        </p:nvSpPr>
        <p:spPr>
          <a:xfrm>
            <a:off x="1524000" y="1535503"/>
            <a:ext cx="946317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Closed today for health reasons.</a:t>
            </a:r>
            <a:endParaRPr lang="th-TH" sz="5400" b="1" dirty="0">
              <a:solidFill>
                <a:schemeClr val="bg1"/>
              </a:solidFill>
            </a:endParaRPr>
          </a:p>
          <a:p>
            <a:endParaRPr lang="en-US" sz="5400" dirty="0">
              <a:solidFill>
                <a:schemeClr val="bg1"/>
              </a:solidFill>
            </a:endParaRPr>
          </a:p>
          <a:p>
            <a:r>
              <a:rPr lang="en-US" sz="5400" b="1" dirty="0">
                <a:solidFill>
                  <a:schemeClr val="bg1"/>
                </a:solidFill>
              </a:rPr>
              <a:t>We will reopen tomorrow</a:t>
            </a:r>
            <a:r>
              <a:rPr lang="th-TH" sz="5400" b="1" dirty="0">
                <a:solidFill>
                  <a:schemeClr val="bg1"/>
                </a:solidFill>
              </a:rPr>
              <a:t>.</a:t>
            </a:r>
          </a:p>
          <a:p>
            <a:endParaRPr lang="en-US" sz="5400" dirty="0">
              <a:solidFill>
                <a:schemeClr val="bg1"/>
              </a:solidFill>
            </a:endParaRPr>
          </a:p>
          <a:p>
            <a:r>
              <a:rPr lang="en-US" sz="5400" b="1" dirty="0">
                <a:solidFill>
                  <a:schemeClr val="bg1"/>
                </a:solidFill>
              </a:rPr>
              <a:t>Sorry for the inconvenience</a:t>
            </a:r>
            <a:r>
              <a:rPr lang="th-TH" sz="5400" b="1" dirty="0">
                <a:solidFill>
                  <a:schemeClr val="bg1"/>
                </a:solidFill>
              </a:rPr>
              <a:t>.</a:t>
            </a:r>
            <a:endParaRPr lang="en-US" sz="54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57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chaisit vuthipramote</dc:creator>
  <cp:lastModifiedBy>chaisit vuthipramote</cp:lastModifiedBy>
  <cp:revision>4</cp:revision>
  <dcterms:created xsi:type="dcterms:W3CDTF">2022-04-02T17:45:39Z</dcterms:created>
  <dcterms:modified xsi:type="dcterms:W3CDTF">2026-05-07T17:58:13Z</dcterms:modified>
</cp:coreProperties>
</file>